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94" r:id="rId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203864"/>
    <a:srgbClr val="F9F9F9"/>
    <a:srgbClr val="00B050"/>
    <a:srgbClr val="E5F4D5"/>
    <a:srgbClr val="E8EDF1"/>
    <a:srgbClr val="DEEBF7"/>
    <a:srgbClr val="9BBB59"/>
    <a:srgbClr val="C0504D"/>
    <a:srgbClr val="4F81BD"/>
    <a:srgbClr val="E2EC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81" autoAdjust="0"/>
    <p:restoredTop sz="76103" autoAdjust="0"/>
  </p:normalViewPr>
  <p:slideViewPr>
    <p:cSldViewPr snapToGrid="0">
      <p:cViewPr varScale="1">
        <p:scale>
          <a:sx n="86" d="100"/>
          <a:sy n="86" d="100"/>
        </p:scale>
        <p:origin x="-66" y="-5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notesViewPr>
    <p:cSldViewPr snapToGrid="0">
      <p:cViewPr varScale="1">
        <p:scale>
          <a:sx n="67" d="100"/>
          <a:sy n="67" d="100"/>
        </p:scale>
        <p:origin x="-3120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0465DC-C979-42DA-BC65-BF1396133D22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9DE064-5AC3-48E4-B1F5-8F06221D8F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78490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8ABBB-430F-4B4D-8278-DA81DC8557C2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D1F10-54BA-43B6-B8DF-6A25605065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22228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69F23-C887-4CA9-AA7B-FFB4733C1A80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21F1A-686C-4F76-B408-026FFC2B6C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42455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B8F23-8073-422B-A30A-1929CAB3573C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61861-2FDD-4ECC-BDE9-7C4DC6E22B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00033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FB688-0091-4083-9589-D78B5B3E79E3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5075A-E0C6-46BE-90DA-C1E91843E8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3643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ADF4-EE32-4D07-987B-ADC0EC2EC600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C5179-939C-45CC-B4B2-52A3745F77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0495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E69F7-DFEC-4E5C-AF4E-ACE909B63491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3AE39-75EB-4BB2-AC06-C9D5B8D421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73695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02718-4606-419B-97AB-164AAD62F11C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475A6-E1BC-4504-9025-47A484F707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3869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A2952-4006-4D97-BE7E-06F40B9638E4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005A9-9EFD-425C-8733-833A041977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93791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/>
          <p:cNvSpPr>
            <a:spLocks noChangeArrowheads="1"/>
          </p:cNvSpPr>
          <p:nvPr userDrawn="1"/>
        </p:nvSpPr>
        <p:spPr bwMode="auto">
          <a:xfrm>
            <a:off x="4763" y="0"/>
            <a:ext cx="12187237" cy="477838"/>
          </a:xfrm>
          <a:prstGeom prst="rect">
            <a:avLst/>
          </a:prstGeom>
          <a:blipFill dpi="0" rotWithShape="1">
            <a:blip r:embed="rId2" cstate="print">
              <a:lum bright="-1200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defRPr/>
            </a:pPr>
            <a:endParaRPr lang="ru-RU" altLang="ru-RU">
              <a:latin typeface="Georgia" pitchFamily="18" charset="0"/>
              <a:cs typeface="Arial" charset="0"/>
            </a:endParaRP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3A4D7-15C5-454F-A6EE-F736C3157865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FC0C8-4B76-4C0E-A0EF-1BD5CF3704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01459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FB0AD-FB90-4119-913B-B0F41BE6CDD0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CAD94-4553-44D0-8A78-A48DF808D5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55273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BB4C4-46C1-49AE-9A38-AB5F456D8436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3D79B-68F6-4E2F-86C6-5CAFAB626D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3862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FB865E-E439-4BA9-BFFA-E288530138F3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4C27065-D366-404A-BBFE-D1B9BBB9CAB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4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volna-talant.ru/" TargetMode="External"/><Relationship Id="rId7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dnk_volsu" TargetMode="External"/><Relationship Id="rId5" Type="http://schemas.openxmlformats.org/officeDocument/2006/relationships/hyperlink" Target="https://kvantorium34vlg.bitrix24.site/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://turist34.ucoz.ru/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4"/>
          <p:cNvSpPr>
            <a:spLocks noChangeArrowheads="1"/>
          </p:cNvSpPr>
          <p:nvPr/>
        </p:nvSpPr>
        <p:spPr bwMode="auto">
          <a:xfrm>
            <a:off x="4763" y="0"/>
            <a:ext cx="12187237" cy="592138"/>
          </a:xfrm>
          <a:prstGeom prst="rect">
            <a:avLst/>
          </a:prstGeom>
          <a:blipFill dpi="0" rotWithShape="1">
            <a:blip r:embed="rId2" cstate="print">
              <a:lum bright="-12000"/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latin typeface="Georgia" panose="02040502050405020303" pitchFamily="18" charset="0"/>
              </a:rPr>
              <a:t>Контакты руководителей организаций в рамках исполнения показателей регионального проекта «Успех каждого ребенка»</a:t>
            </a:r>
            <a:endParaRPr lang="ru-RU" altLang="ru-RU" dirty="0">
              <a:latin typeface="Georgia" panose="02040502050405020303" pitchFamily="18" charset="0"/>
            </a:endParaRPr>
          </a:p>
        </p:txBody>
      </p:sp>
      <p:sp>
        <p:nvSpPr>
          <p:cNvPr id="22" name="Заголовок 1">
            <a:extLst/>
          </p:cNvPr>
          <p:cNvSpPr txBox="1">
            <a:spLocks/>
          </p:cNvSpPr>
          <p:nvPr/>
        </p:nvSpPr>
        <p:spPr>
          <a:xfrm>
            <a:off x="0" y="11112"/>
            <a:ext cx="12192000" cy="5429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endParaRPr lang="ru-RU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816981" y="2930753"/>
            <a:ext cx="4699058" cy="1751416"/>
          </a:xfrm>
          <a:prstGeom prst="roundRect">
            <a:avLst/>
          </a:prstGeom>
          <a:solidFill>
            <a:srgbClr val="DEEBF7"/>
          </a:solidFill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Региональный центр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одаренных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детей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"Волна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" 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  <a:hlinkClick r:id="rId3"/>
              </a:rPr>
              <a:t>http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  <a:hlinkClick r:id="rId3"/>
              </a:rPr>
              <a:t>://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  <a:hlinkClick r:id="rId3"/>
              </a:rPr>
              <a:t>volna-talant.ru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Щеглов Алексей Владиславович</a:t>
            </a:r>
          </a:p>
          <a:p>
            <a:pPr algn="ctr" eaLnBrk="0" hangingPunct="0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8-961-662-42-42</a:t>
            </a:r>
            <a:endParaRPr lang="ru-RU" sz="1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4105" y="5166911"/>
            <a:ext cx="4571962" cy="1553378"/>
          </a:xfrm>
          <a:prstGeom prst="roundRect">
            <a:avLst/>
          </a:prstGeom>
          <a:solidFill>
            <a:srgbClr val="DEEBF7"/>
          </a:solidFill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Мобильный технопарк Кванториум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  <a:hlinkClick r:id="rId4"/>
              </a:rPr>
              <a:t>http://turist34.ucoz.ru/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Харькин Денис Владимирович</a:t>
            </a:r>
          </a:p>
          <a:p>
            <a:pPr algn="ctr" eaLnBrk="0" hangingPunct="0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8-919-548-74-10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248334" y="792484"/>
            <a:ext cx="4943666" cy="1377839"/>
          </a:xfrm>
          <a:prstGeom prst="roundRect">
            <a:avLst/>
          </a:prstGeom>
          <a:solidFill>
            <a:srgbClr val="DEEBF7"/>
          </a:solidFill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Детский технопарк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"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Кванториум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ПолиТех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»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  <a:hlinkClick r:id="rId5"/>
              </a:rPr>
              <a:t>https://kvantorium34vlg.bitrix24.site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  <a:hlinkClick r:id="rId5"/>
              </a:rPr>
              <a:t>/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Бибик Светлана Григорьевна</a:t>
            </a:r>
          </a:p>
          <a:p>
            <a:pPr algn="ctr" eaLnBrk="0" hangingPunct="0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8-960-895-77-95</a:t>
            </a:r>
            <a:endParaRPr lang="ru-RU" sz="1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99189" y="687271"/>
            <a:ext cx="4715182" cy="1483052"/>
          </a:xfrm>
          <a:prstGeom prst="roundRect">
            <a:avLst/>
          </a:prstGeom>
          <a:solidFill>
            <a:srgbClr val="DEEBF7"/>
          </a:solidFill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"Дом научной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коллаборации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 им. З.В.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Ермольевой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"</a:t>
            </a:r>
          </a:p>
          <a:p>
            <a:pPr algn="ctr" eaLnBrk="0" hangingPunct="0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  <a:hlinkClick r:id="rId6"/>
              </a:rPr>
              <a:t>https://vk.com/dnk_volsu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Полусмакова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 Наталья Сергеевна</a:t>
            </a:r>
          </a:p>
          <a:p>
            <a:pPr algn="ctr" eaLnBrk="0" hangingPunct="0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8-927-519-09-88</a:t>
            </a:r>
            <a:endParaRPr lang="ru-RU" sz="1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423864" y="5177928"/>
            <a:ext cx="4768136" cy="1476260"/>
          </a:xfrm>
          <a:prstGeom prst="roundRect">
            <a:avLst/>
          </a:prstGeom>
          <a:solidFill>
            <a:srgbClr val="DEEBF7"/>
          </a:solidFill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Детский технопарк «Волжский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ПолиТех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»</a:t>
            </a: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https://www.kvantoriumvlz.com/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Кузнецов Иван Сергеевич</a:t>
            </a:r>
          </a:p>
          <a:p>
            <a:pPr algn="ctr" eaLnBrk="0" hangingPunct="0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8-961-078-92-84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pic>
        <p:nvPicPr>
          <p:cNvPr id="6158" name="Picture 19" descr="\\10.10.7.156\лунева общая\ФОТО ВОЛНА\20191218_13392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279" y="5145551"/>
            <a:ext cx="2495296" cy="138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D:\ПОЛОВИНКИНА с флеш\ПОЛОВИНКИНА\ДОПОБРАЗОВАНИЕ\комплекс мер по тех творчеству и РОБОТОТЕХНИКЕ\МОБИЛЬНЫЙ кванториум 2020 все\ФОТО МТ\IMG-20200914-WA0008.jpg"/>
          <p:cNvPicPr>
            <a:picLocks noChangeAspect="1" noChangeArrowheads="1"/>
          </p:cNvPicPr>
          <p:nvPr/>
        </p:nvPicPr>
        <p:blipFill>
          <a:blip r:embed="rId8" cstate="print"/>
          <a:srcRect r="4718"/>
          <a:stretch>
            <a:fillRect/>
          </a:stretch>
        </p:blipFill>
        <p:spPr bwMode="auto">
          <a:xfrm>
            <a:off x="121185" y="2642693"/>
            <a:ext cx="3569465" cy="210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 descr="\\10.10.7.156\лунева общая\Фото\ФОТО ДНК\TK (15 of 126).jpg"/>
          <p:cNvPicPr>
            <a:picLocks noChangeAspect="1" noChangeArrowheads="1"/>
          </p:cNvPicPr>
          <p:nvPr/>
        </p:nvPicPr>
        <p:blipFill>
          <a:blip r:embed="rId9" cstate="print"/>
          <a:srcRect t="9218"/>
          <a:stretch>
            <a:fillRect/>
          </a:stretch>
        </p:blipFill>
        <p:spPr bwMode="auto">
          <a:xfrm>
            <a:off x="4836404" y="806681"/>
            <a:ext cx="2342097" cy="144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24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732933" y="2502855"/>
            <a:ext cx="3165285" cy="2234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15640</TotalTime>
  <Words>85</Words>
  <Application>Microsoft Office PowerPoint</Application>
  <PresentationFormat>Произвольный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Карасев</dc:creator>
  <cp:lastModifiedBy>O_Zhilyakova</cp:lastModifiedBy>
  <cp:revision>1225</cp:revision>
  <cp:lastPrinted>2020-05-28T05:09:36Z</cp:lastPrinted>
  <dcterms:created xsi:type="dcterms:W3CDTF">2018-06-01T09:19:56Z</dcterms:created>
  <dcterms:modified xsi:type="dcterms:W3CDTF">2021-12-01T08:53:06Z</dcterms:modified>
</cp:coreProperties>
</file>